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87935-7707-47CC-9F93-B9A413A78F6C}" type="datetimeFigureOut">
              <a:rPr lang="el-GR" smtClean="0"/>
              <a:t>26/1/2014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237A6-17DC-4CAF-8B05-7183D6257CA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E09F-3178-47F0-B6CF-6E0879741ABB}" type="datetime1">
              <a:rPr lang="el-GR" smtClean="0"/>
              <a:t>26/1/2014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4D9-31B6-4D13-B9DB-EFCB2ABC4472}" type="datetime1">
              <a:rPr lang="el-GR" smtClean="0"/>
              <a:t>26/1/2014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65911-CFD1-462D-8A25-C46DEC158C00}" type="datetime1">
              <a:rPr lang="el-GR" smtClean="0"/>
              <a:t>26/1/2014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1F60-28B6-4F5C-974C-DE78166599FC}" type="datetime1">
              <a:rPr lang="el-GR" smtClean="0"/>
              <a:t>26/1/2014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11D8-47F4-4B15-ABE5-A59555A35436}" type="datetime1">
              <a:rPr lang="el-GR" smtClean="0"/>
              <a:t>26/1/2014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BD50D-906F-4859-832C-1FFDD842175C}" type="datetime1">
              <a:rPr lang="el-GR" smtClean="0"/>
              <a:t>26/1/2014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0FD5-7774-46D3-9A70-700F3BEEC1CB}" type="datetime1">
              <a:rPr lang="el-GR" smtClean="0"/>
              <a:t>26/1/2014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230A-9DEB-4018-B5E2-CA434FBECA0D}" type="datetime1">
              <a:rPr lang="el-GR" smtClean="0"/>
              <a:t>26/1/2014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0F6-2BCE-45B9-A303-36F52D4DA5B5}" type="datetime1">
              <a:rPr lang="el-GR" smtClean="0"/>
              <a:t>26/1/2014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3FC-1FDA-4F06-91A2-2B568C90A06A}" type="datetime1">
              <a:rPr lang="el-GR" smtClean="0"/>
              <a:t>26/1/2014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EAC6-6024-4853-A32C-CF6A85713BBA}" type="datetime1">
              <a:rPr lang="el-GR" smtClean="0"/>
              <a:t>26/1/2014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4A6E-A0A6-4192-97CC-7C6C8876572C}" type="datetime1">
              <a:rPr lang="el-GR" smtClean="0"/>
              <a:t>26/1/2014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Κασσερόπουλος Γιώργος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B2AA-66D5-44AA-8BDD-DB3D4B94301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23528" y="1279717"/>
            <a:ext cx="864096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ΑΝΤΩΝΥΜΙΕΣ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Αντωνυμίες</a:t>
            </a:r>
            <a:r>
              <a:rPr kumimoji="0" lang="el-G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λέγονται οι λέξεις που μπαίνουν στη θέση </a:t>
            </a:r>
            <a:r>
              <a:rPr kumimoji="0" lang="el-GR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ονομάτων</a:t>
            </a:r>
            <a:r>
              <a:rPr kumimoji="0" lang="el-G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-1" y="1052736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μου, σου, του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του, της, του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μας σας, τους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δικός, δική, δικό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l-GR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αυτοπαθείς αντωνυμίες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Αυτοπαθείς 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λέγονται οι αντωνυμίες που φανερώνουν πως το ίδιο πρόσωπο ενεργεί και το ίδιο δέχεται την ενέργεια.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Αυτές είναι: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93562" y="1196752"/>
            <a:ext cx="75568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τον εαυτό μου,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τον εαυτό σου,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τον εαυτό του</a:t>
            </a:r>
            <a:endParaRPr kumimoji="0" lang="el-GR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-36512" y="692696"/>
            <a:ext cx="9001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0" indent="-914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l-GR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οριστικές αντωνυμίες</a:t>
            </a:r>
          </a:p>
          <a:p>
            <a:pPr marL="914400" marR="0" lvl="0" indent="-914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Οριστικές 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είναι οι αντωνυμίες που ξεχωρίζουν κάτι από τα άλλα του είδους.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4800" dirty="0"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Αυτές είναι: 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1696740"/>
            <a:ext cx="8743227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7200" b="1" dirty="0"/>
              <a:t>ο ίδιος, η ίδια, το ίδιο</a:t>
            </a:r>
            <a:r>
              <a:rPr lang="el-GR" sz="7200" b="1" dirty="0" smtClean="0"/>
              <a:t>,</a:t>
            </a:r>
          </a:p>
          <a:p>
            <a:endParaRPr lang="el-GR" sz="7200" b="1" dirty="0" smtClean="0"/>
          </a:p>
          <a:p>
            <a:r>
              <a:rPr lang="el-GR" sz="7200" b="1" dirty="0" smtClean="0"/>
              <a:t>μόνος</a:t>
            </a:r>
            <a:r>
              <a:rPr lang="el-GR" sz="7200" b="1" dirty="0"/>
              <a:t>, μόνη, μόνο.</a:t>
            </a:r>
            <a:endParaRPr lang="el-GR" sz="7200" dirty="0"/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829156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l-GR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αναφορικές αντωνυμίες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Αναφορικές </a:t>
            </a:r>
            <a:r>
              <a:rPr kumimoji="0" lang="el-G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λέγονται οι αντωνυμίες με τις οποίες ολόκληρη η πρόταση αναφέρεται σε μια λέξη.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4400" dirty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Αυτές είναι: </a:t>
            </a:r>
            <a:endParaRPr kumimoji="0" lang="el-G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που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ο οποίος, η οποία, το οποίο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όποιος, όποια, όποιο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όσος, όση, όσο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ό,τι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0" indent="-914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el-GR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ερωτηματικές αντωνυμίες</a:t>
            </a:r>
          </a:p>
          <a:p>
            <a:pPr marL="914400" marR="0" lvl="0" indent="-914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Ερωτηματικές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λέγονται οι αντωνυμίες που χρησιμοποιούμε για να ρωτάμε.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4800" dirty="0"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Αυτές είναι: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706031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τι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ποιος, ποια, ποιο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πόσος, πόση, πόσο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5124"/>
            <a:ext cx="91440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u="sng" dirty="0" smtClean="0"/>
              <a:t>ΕΙΔΗ ΑΝΤΩΝΥΜΙΩΝ</a:t>
            </a:r>
            <a:endParaRPr lang="el-GR" sz="4400" u="sng" dirty="0"/>
          </a:p>
          <a:p>
            <a:pPr algn="ctr"/>
            <a:r>
              <a:rPr lang="el-GR" sz="4400" dirty="0" smtClean="0"/>
              <a:t>1.ΑΟΡΙΣΤΕΣ</a:t>
            </a:r>
          </a:p>
          <a:p>
            <a:pPr algn="ctr"/>
            <a:r>
              <a:rPr lang="el-GR" sz="4400" dirty="0" smtClean="0"/>
              <a:t>2.ΠΡΟΣΩΠΙΚΕΣ</a:t>
            </a:r>
          </a:p>
          <a:p>
            <a:pPr algn="ctr"/>
            <a:r>
              <a:rPr lang="el-GR" sz="4400" dirty="0" smtClean="0"/>
              <a:t>3.ΔΕΙΚΤΙΚΕΣ</a:t>
            </a:r>
          </a:p>
          <a:p>
            <a:pPr algn="ctr"/>
            <a:r>
              <a:rPr lang="el-GR" sz="4400" dirty="0" smtClean="0"/>
              <a:t>4.ΚΤΗΤΙΚΕΣ</a:t>
            </a:r>
          </a:p>
          <a:p>
            <a:pPr algn="ctr"/>
            <a:r>
              <a:rPr lang="el-GR" sz="4400" dirty="0" smtClean="0"/>
              <a:t>5.ΑΥΤΟΠΑΘΕΙΣ</a:t>
            </a:r>
          </a:p>
          <a:p>
            <a:pPr algn="ctr"/>
            <a:r>
              <a:rPr lang="el-GR" sz="4400" dirty="0" smtClean="0"/>
              <a:t>6.ΟΡΙΣΤΙΚΕΣ</a:t>
            </a:r>
          </a:p>
          <a:p>
            <a:pPr algn="ctr"/>
            <a:r>
              <a:rPr lang="el-GR" sz="4400" dirty="0" smtClean="0"/>
              <a:t>7.ΑΝΑΦΟΡΙΚΕΣ</a:t>
            </a:r>
          </a:p>
          <a:p>
            <a:pPr algn="ctr"/>
            <a:r>
              <a:rPr lang="el-GR" sz="4400" dirty="0" smtClean="0"/>
              <a:t>8.ΕΡΩΤΗΜΑΤΙΚΕΣ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0"/>
            <a:ext cx="91440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b="1" u="sng" dirty="0" smtClean="0"/>
              <a:t>ΕΙΔΗ ΑΝΤΩΝΥΜΙΩΝ</a:t>
            </a:r>
            <a:endParaRPr lang="el-GR" sz="4400" u="sng" dirty="0"/>
          </a:p>
          <a:p>
            <a:pPr algn="ctr"/>
            <a:r>
              <a:rPr lang="el-GR" sz="4400" dirty="0" smtClean="0"/>
              <a:t>1.ΑΟΡΙΣΤΕΣ</a:t>
            </a:r>
          </a:p>
          <a:p>
            <a:pPr algn="ctr"/>
            <a:r>
              <a:rPr lang="el-GR" sz="4400" dirty="0" smtClean="0"/>
              <a:t>2.ΠΡΟΣΩΠΙΚΕΣ</a:t>
            </a:r>
          </a:p>
          <a:p>
            <a:pPr algn="ctr"/>
            <a:r>
              <a:rPr lang="el-GR" sz="4400" dirty="0" smtClean="0"/>
              <a:t>3.ΔΕΙΚΤΙΚΕΣ</a:t>
            </a:r>
          </a:p>
          <a:p>
            <a:pPr algn="ctr"/>
            <a:r>
              <a:rPr lang="el-GR" sz="4400" dirty="0" smtClean="0"/>
              <a:t>4.ΚΤΗΤΙΚΕΣ</a:t>
            </a:r>
          </a:p>
          <a:p>
            <a:pPr algn="ctr"/>
            <a:r>
              <a:rPr lang="el-GR" sz="4400" dirty="0" smtClean="0"/>
              <a:t>5.ΑΥΤΟΠΑΘΕΙΣ</a:t>
            </a:r>
          </a:p>
          <a:p>
            <a:pPr algn="ctr"/>
            <a:r>
              <a:rPr lang="el-GR" sz="4400" dirty="0" smtClean="0"/>
              <a:t>6.ΟΡΙΣΤΙΚΕΣ</a:t>
            </a:r>
          </a:p>
          <a:p>
            <a:pPr algn="ctr"/>
            <a:r>
              <a:rPr lang="el-GR" sz="4400" dirty="0" smtClean="0"/>
              <a:t>7.ΑΝΑΦΟΡΙΚΕΣ</a:t>
            </a:r>
          </a:p>
          <a:p>
            <a:pPr algn="ctr"/>
            <a:r>
              <a:rPr lang="el-GR" sz="4400" dirty="0" smtClean="0"/>
              <a:t>8.ΕΡΩΤΗΜΑΤΙΚΕΣ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4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ΕΙΔΗ ΤΩΝ ΑΝΤΩΝΥΜΙΩΝ</a:t>
            </a: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l-GR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αόριστες αντωνυμίες</a:t>
            </a: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l-G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Αόριστες</a:t>
            </a:r>
            <a:r>
              <a:rPr kumimoji="0" lang="el-G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λέγονται οι αντωνυμίες που φανερώνουν ένα πρόσωπο ή ένα πράγμα αόριστα, αφηρημένα χωρίς να το ορίζουν. </a:t>
            </a: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Αυτές είναι:</a:t>
            </a:r>
            <a:endParaRPr kumimoji="0" lang="el-G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-136981" y="395278"/>
            <a:ext cx="9417963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Ένας, μια, ένα</a:t>
            </a:r>
            <a:r>
              <a:rPr lang="el-GR" sz="4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4400" b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κ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αθένας, καθεμιά, καθένα</a:t>
            </a:r>
            <a:r>
              <a:rPr lang="el-GR" sz="4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4400" b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κ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άποιος, κάποια, κάποιο</a:t>
            </a:r>
            <a:r>
              <a:rPr lang="el-GR" sz="4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	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4400" b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κ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ανένας, καμιά, κανένα,</a:t>
            </a: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	  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4400" b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κ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άμποσος, κάμποση, κάμποσο</a:t>
            </a:r>
            <a:r>
              <a:rPr lang="el-GR" sz="4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4400" b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ά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λλος, άλλη, άλλο</a:t>
            </a:r>
            <a:r>
              <a:rPr lang="el-GR" sz="4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4400" b="1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κ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άτι, κατιτί, καθετί</a:t>
            </a:r>
            <a:r>
              <a:rPr lang="el-GR" sz="4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(ο, η, το) δείνα, τάδε</a:t>
            </a:r>
            <a:r>
              <a:rPr lang="el-GR" sz="4400" dirty="0">
                <a:latin typeface="Comic Sans MS" pitchFamily="66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4400" b="1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τ</a:t>
            </a:r>
            <a:r>
              <a:rPr kumimoji="0" lang="el-GR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ίποτα.</a:t>
            </a:r>
            <a:endParaRPr kumimoji="0" lang="el-GR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337731"/>
            <a:ext cx="89644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l-GR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προσωπικές αντωνυμίες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Προσωπικές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λέγονται οι αντωνυμίες που μας φανερώνουν τα τρία πρόσωπα του λόγου.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Αυτές είναι: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323528" y="1152620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Ενικός αριθμός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l-GR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Πρόσωπο: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εγώ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Πρόσωπο;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εσύ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l-GR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Πρόσωπο: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αυτός, αυτή, αυτό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Πληθυντικός αριθμός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l-GR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Πρόσωπο: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εμείς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Πρόσωπο: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εσείς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l-GR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Πρόσωπο: </a:t>
            </a:r>
            <a:r>
              <a:rPr kumimoji="0" lang="el-GR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αυτοί, αυτές, αυτά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8100392" y="6203008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145208" y="6203008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0" y="-43072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l-GR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δεικτικές αντωνυμίες</a:t>
            </a:r>
          </a:p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Δεικτικές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λέγονται οι αντωνυμίες, που τις χρησιμοποιούμε για να δείχνουμε κάτι χωρίς να το ονομάζουμε.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Αυτές είναι: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208849"/>
            <a:ext cx="89644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Αυτός, αυτή, αυτό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(ε)τούτος, (ε)τούτη, (ε)τούτο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Εκείνος, εκείνη, εκείνο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Τέτοιος, τέτοια, τέτοιο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Τόσος, τόση, τόσο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55412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l-GR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Οι κτητικές αντωνυμίες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Κτητικές </a:t>
            </a: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λέγονται οι αντωνυμίες που φανερώνουν σε ποιον ανήκει κάτι.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Αυτές είναι: </a:t>
            </a:r>
            <a:endParaRPr kumimoji="0" lang="el-G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Κουμπί ενέργειας: Εμπρός ή Επόμενο">
            <a:hlinkClick r:id="" action="ppaction://hlinkshowjump?jump=nextslide" highlightClick="1"/>
          </p:cNvPr>
          <p:cNvSpPr/>
          <p:nvPr/>
        </p:nvSpPr>
        <p:spPr>
          <a:xfrm>
            <a:off x="7596336" y="6093296"/>
            <a:ext cx="864096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Πίσω ή Προηγούμενο">
            <a:hlinkClick r:id="" action="ppaction://hlinkshowjump?jump=previousslide" highlightClick="1"/>
          </p:cNvPr>
          <p:cNvSpPr/>
          <p:nvPr/>
        </p:nvSpPr>
        <p:spPr>
          <a:xfrm>
            <a:off x="539552" y="6093296"/>
            <a:ext cx="970408" cy="4663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Κασσερόπουλος Γιώργος</a:t>
            </a:r>
            <a:endParaRPr lang="el-G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402</Words>
  <Application>Microsoft Office PowerPoint</Application>
  <PresentationFormat>Προβολή στην οθόνη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ΓΙΩΡΓΟΣ</dc:creator>
  <cp:lastModifiedBy>ΓΙΩΡΓΟΣ</cp:lastModifiedBy>
  <cp:revision>10</cp:revision>
  <dcterms:created xsi:type="dcterms:W3CDTF">2014-01-26T20:28:19Z</dcterms:created>
  <dcterms:modified xsi:type="dcterms:W3CDTF">2014-01-26T21:56:27Z</dcterms:modified>
</cp:coreProperties>
</file>