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C47FE-2C4C-4A7C-B1DA-F18621D41473}" type="datetimeFigureOut">
              <a:rPr lang="el-GR" smtClean="0"/>
              <a:t>2/2/2014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9306E-7995-4F0E-946D-7D3B4DBF6AD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8CB3-F944-44DB-8952-644FD3F3CA44}" type="datetime1">
              <a:rPr lang="el-GR" smtClean="0"/>
              <a:t>2/2/2014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ΚΑΣΣΕΡΟΠΟΥΛΟΣ ΓΙΩΡΓΟΣ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337-698A-4913-B96C-BB7138B982B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68EC-4D05-4682-A2C8-3B5772C6B227}" type="datetime1">
              <a:rPr lang="el-GR" smtClean="0"/>
              <a:t>2/2/2014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ΚΑΣΣΕΡΟΠΟΥΛΟΣ ΓΙΩΡΓΟΣ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337-698A-4913-B96C-BB7138B982B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BB93-F180-4906-A2CD-DFCD31C60EAC}" type="datetime1">
              <a:rPr lang="el-GR" smtClean="0"/>
              <a:t>2/2/2014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ΚΑΣΣΕΡΟΠΟΥΛΟΣ ΓΙΩΡΓΟΣ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337-698A-4913-B96C-BB7138B982B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C44B-9523-4034-9374-B602CE1CBB05}" type="datetime1">
              <a:rPr lang="el-GR" smtClean="0"/>
              <a:t>2/2/2014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ΚΑΣΣΕΡΟΠΟΥΛΟΣ ΓΙΩΡΓΟΣ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337-698A-4913-B96C-BB7138B982B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CBF8-B204-4C81-B3BF-DD090AA12C9B}" type="datetime1">
              <a:rPr lang="el-GR" smtClean="0"/>
              <a:t>2/2/2014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ΚΑΣΣΕΡΟΠΟΥΛΟΣ ΓΙΩΡΓΟΣ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337-698A-4913-B96C-BB7138B982B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4EED-975C-4B49-8F6C-DA921B5181E7}" type="datetime1">
              <a:rPr lang="el-GR" smtClean="0"/>
              <a:t>2/2/2014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ΚΑΣΣΕΡΟΠΟΥΛΟΣ ΓΙΩΡΓΟΣ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337-698A-4913-B96C-BB7138B982B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EF7D-AD9B-460E-8772-39C4F732B2C3}" type="datetime1">
              <a:rPr lang="el-GR" smtClean="0"/>
              <a:t>2/2/2014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ΚΑΣΣΕΡΟΠΟΥΛΟΣ ΓΙΩΡΓΟΣ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337-698A-4913-B96C-BB7138B982B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C347-898A-4381-AFFB-3AECF7EAFC87}" type="datetime1">
              <a:rPr lang="el-GR" smtClean="0"/>
              <a:t>2/2/2014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ΚΑΣΣΕΡΟΠΟΥΛΟΣ ΓΙΩΡΓΟΣ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337-698A-4913-B96C-BB7138B982B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813-B4F8-479B-A9EA-82332C1392DE}" type="datetime1">
              <a:rPr lang="el-GR" smtClean="0"/>
              <a:t>2/2/2014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ΚΑΣΣΕΡΟΠΟΥΛΟΣ ΓΙΩΡΓΟΣ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337-698A-4913-B96C-BB7138B982B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5A1B-D29A-413A-A815-1F0D37648DB3}" type="datetime1">
              <a:rPr lang="el-GR" smtClean="0"/>
              <a:t>2/2/2014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ΚΑΣΣΕΡΟΠΟΥΛΟΣ ΓΙΩΡΓΟΣ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337-698A-4913-B96C-BB7138B982B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510-86F0-4EC0-854E-4190CF43225D}" type="datetime1">
              <a:rPr lang="el-GR" smtClean="0"/>
              <a:t>2/2/2014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ΚΑΣΣΕΡΟΠΟΥΛΟΣ ΓΙΩΡΓΟΣ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337-698A-4913-B96C-BB7138B982B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1879D-6626-49DA-ABC9-C37CECAAFD2E}" type="datetime1">
              <a:rPr lang="el-GR" smtClean="0"/>
              <a:t>2/2/2014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ΚΑΣΣΕΡΟΠΟΥΛΟΣ ΓΙΩΡΓΟΣ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B337-698A-4913-B96C-BB7138B982B0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ΚΑΣΣΕΡΟΠΟΥΛΟΣ ΓΙΩΡΓΟΣ</a:t>
            </a:r>
            <a:endParaRPr lang="el-GR"/>
          </a:p>
        </p:txBody>
      </p:sp>
      <p:sp>
        <p:nvSpPr>
          <p:cNvPr id="3" name="2 - Ορθογώνιο"/>
          <p:cNvSpPr/>
          <p:nvPr/>
        </p:nvSpPr>
        <p:spPr>
          <a:xfrm>
            <a:off x="251520" y="188640"/>
            <a:ext cx="8712968" cy="24058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Relaxed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l-GR" sz="5400" b="1" cap="all" spc="0" dirty="0" smtClean="0">
                <a:ln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ΚΥΚΛΟΦΟΡΙΚΟ ΣΥΣΤΗΜΑ</a:t>
            </a:r>
            <a:endParaRPr lang="el-GR" sz="5400" b="1" cap="all" spc="0" dirty="0">
              <a:ln/>
              <a:solidFill>
                <a:schemeClr val="accent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4 - Εικόνα" descr="http://ebooks.edu.gr/modules/ebook/show.php/DSGL101/560/3669,15935/images/img_8_1.jpg"/>
          <p:cNvPicPr/>
          <p:nvPr/>
        </p:nvPicPr>
        <p:blipFill>
          <a:blip r:embed="rId2" cstate="print"/>
          <a:srcRect r="38738" b="60063"/>
          <a:stretch>
            <a:fillRect/>
          </a:stretch>
        </p:blipFill>
        <p:spPr bwMode="auto">
          <a:xfrm>
            <a:off x="2627784" y="2780928"/>
            <a:ext cx="381204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ΚΑΣΣΕΡΟΠΟΥΛΟΣ ΓΙΩΡΓΟΣ</a:t>
            </a:r>
            <a:endParaRPr lang="el-GR"/>
          </a:p>
        </p:txBody>
      </p:sp>
      <p:pic>
        <p:nvPicPr>
          <p:cNvPr id="3" name="2 - Εικόνα" descr="http://ebooks.edu.gr/modules/ebook/show.php/DSGL101/560/3669,15935/images/img_8_7.jpg"/>
          <p:cNvPicPr/>
          <p:nvPr/>
        </p:nvPicPr>
        <p:blipFill>
          <a:blip r:embed="rId2" cstate="print"/>
          <a:srcRect l="3265" t="53673" r="70567" b="6531"/>
          <a:stretch>
            <a:fillRect/>
          </a:stretch>
        </p:blipFill>
        <p:spPr bwMode="auto">
          <a:xfrm>
            <a:off x="2555776" y="188640"/>
            <a:ext cx="410445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7020272" y="404664"/>
            <a:ext cx="2123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solidFill>
                  <a:srgbClr val="002060"/>
                </a:solidFill>
              </a:rPr>
              <a:t>ΚΑΡΔΙΑ</a:t>
            </a:r>
            <a:endParaRPr lang="el-GR" sz="4800" b="1" dirty="0">
              <a:solidFill>
                <a:srgbClr val="00206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7236296" y="234888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0070C0"/>
                </a:solidFill>
              </a:rPr>
              <a:t>ΦΛΕΒΕΣ</a:t>
            </a:r>
            <a:endParaRPr lang="el-GR" sz="4000" b="1" dirty="0">
              <a:solidFill>
                <a:srgbClr val="0070C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92088" y="4593322"/>
            <a:ext cx="233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</a:rPr>
              <a:t>ΑΡΤΗΡΙΕΣ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8" name="7 - Αριστερό βέλος"/>
          <p:cNvSpPr/>
          <p:nvPr/>
        </p:nvSpPr>
        <p:spPr>
          <a:xfrm rot="20581257">
            <a:off x="5204062" y="1363468"/>
            <a:ext cx="2664296" cy="28803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Καρδιά"/>
          <p:cNvSpPr/>
          <p:nvPr/>
        </p:nvSpPr>
        <p:spPr>
          <a:xfrm>
            <a:off x="6660232" y="2348880"/>
            <a:ext cx="504056" cy="64807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Καρδιά"/>
          <p:cNvSpPr/>
          <p:nvPr/>
        </p:nvSpPr>
        <p:spPr>
          <a:xfrm>
            <a:off x="179512" y="4581128"/>
            <a:ext cx="504056" cy="72008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Δεξιό βέλος"/>
          <p:cNvSpPr/>
          <p:nvPr/>
        </p:nvSpPr>
        <p:spPr>
          <a:xfrm rot="10800000">
            <a:off x="5868144" y="2780928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Αριστερό βέλος"/>
          <p:cNvSpPr/>
          <p:nvPr/>
        </p:nvSpPr>
        <p:spPr>
          <a:xfrm rot="10800000">
            <a:off x="3059832" y="4941168"/>
            <a:ext cx="1224136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1" animBg="1"/>
      <p:bldP spid="11" grpId="1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http://ebooks.edu.gr/modules/ebook/show.php/DSGL101/560/3669,15935/images/img_8_3.jpg"/>
          <p:cNvPicPr/>
          <p:nvPr/>
        </p:nvPicPr>
        <p:blipFill>
          <a:blip r:embed="rId2" cstate="print"/>
          <a:srcRect l="46208" b="61020"/>
          <a:stretch>
            <a:fillRect/>
          </a:stretch>
        </p:blipFill>
        <p:spPr bwMode="auto">
          <a:xfrm>
            <a:off x="899592" y="1340768"/>
            <a:ext cx="6624736" cy="47525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539552" y="247373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ΔΕΞΙΟΣ ΚΟΛΠΟΣ</a:t>
            </a:r>
            <a:endParaRPr lang="el-GR" sz="28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5004048" y="189766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ΑΡΙΣΤΕΡΟΣ ΚΟΛΠΟΣ</a:t>
            </a:r>
            <a:endParaRPr lang="el-GR" sz="28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5364088" y="443711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ΑΡΙΣΤΕΡΗ ΚΟΙΛΙΑ</a:t>
            </a:r>
            <a:endParaRPr lang="el-GR" sz="2800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1979712" y="506602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ΔΕΞΙΑ ΚΟΙΛΙΑ</a:t>
            </a:r>
            <a:endParaRPr lang="el-GR" sz="28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364088" y="319381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ΒΑΛΒΙΔΕΣ</a:t>
            </a:r>
            <a:endParaRPr lang="el-GR" sz="2800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1012154" y="332656"/>
            <a:ext cx="7119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ΤΜΗΜΑΤΑ ΤΗΣ ΚΑΡΔΙΑΣ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ΚΑΣΣΕΡΟΠΟΥΛΟΣ ΓΙΩΡΓΟΣ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http://ebooks.edu.gr/modules/ebook/show.php/DSGL101/560/3669,15935/images/img_8_3.jpg"/>
          <p:cNvPicPr/>
          <p:nvPr/>
        </p:nvPicPr>
        <p:blipFill>
          <a:blip r:embed="rId2" cstate="print"/>
          <a:srcRect t="70000" r="75138" b="9592"/>
          <a:stretch>
            <a:fillRect/>
          </a:stretch>
        </p:blipFill>
        <p:spPr bwMode="auto">
          <a:xfrm rot="575694">
            <a:off x="1771998" y="591717"/>
            <a:ext cx="5734146" cy="576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51520" y="227687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ΔΕΞΙΟΣ ΚΟΛΠΟΣ</a:t>
            </a:r>
            <a:endParaRPr lang="el-GR" sz="28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1043608" y="479715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ΔΕΞΙΑ ΚΟΙΛΙΑ</a:t>
            </a:r>
            <a:endParaRPr lang="el-GR" sz="28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5868144" y="126876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ΑΡΙΣΤΕΡΟΣ ΚΟΛΠΟΣ</a:t>
            </a:r>
            <a:endParaRPr lang="el-GR" sz="28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6444208" y="508518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ΑΡΙΣΤΕΡΗ ΚΟΙΛΙΑ</a:t>
            </a:r>
            <a:endParaRPr lang="el-GR" sz="28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6660232" y="319381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ΒΑΛΒΙΔΕΣ</a:t>
            </a:r>
            <a:endParaRPr lang="el-GR" sz="2800" b="1" dirty="0"/>
          </a:p>
        </p:txBody>
      </p:sp>
      <p:sp>
        <p:nvSpPr>
          <p:cNvPr id="10" name="9 - Δεξιό βέλος"/>
          <p:cNvSpPr/>
          <p:nvPr/>
        </p:nvSpPr>
        <p:spPr>
          <a:xfrm rot="1248809">
            <a:off x="1606362" y="2938574"/>
            <a:ext cx="1584176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Δεξιό βέλος"/>
          <p:cNvSpPr/>
          <p:nvPr/>
        </p:nvSpPr>
        <p:spPr>
          <a:xfrm rot="10496732">
            <a:off x="4139953" y="3703401"/>
            <a:ext cx="2965638" cy="22965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Δεξιό βέλος"/>
          <p:cNvSpPr/>
          <p:nvPr/>
        </p:nvSpPr>
        <p:spPr>
          <a:xfrm rot="11153610">
            <a:off x="5578505" y="3005705"/>
            <a:ext cx="1584176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Δεξιό βέλος"/>
          <p:cNvSpPr/>
          <p:nvPr/>
        </p:nvSpPr>
        <p:spPr>
          <a:xfrm rot="12390324">
            <a:off x="5761086" y="4563230"/>
            <a:ext cx="1584176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Δεξιό βέλος"/>
          <p:cNvSpPr/>
          <p:nvPr/>
        </p:nvSpPr>
        <p:spPr>
          <a:xfrm rot="9379509">
            <a:off x="5387379" y="2081786"/>
            <a:ext cx="1584176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Δεξιό βέλος"/>
          <p:cNvSpPr/>
          <p:nvPr/>
        </p:nvSpPr>
        <p:spPr>
          <a:xfrm rot="19985353">
            <a:off x="3094954" y="4522355"/>
            <a:ext cx="1584176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ΚΑΣΣΕΡΟΠΟΥΛΟΣ ΓΙΩΡΓΟΣ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 animBg="1"/>
      <p:bldP spid="11" grpId="0" animBg="1"/>
      <p:bldP spid="12" grpId="0" animBg="1" autoUpdateAnimBg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ictu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328592" cy="50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464667" y="110242"/>
            <a:ext cx="83558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ΜΙΚΡΗ ΚΑΙ ΜΕΓΑΛΗ </a:t>
            </a:r>
            <a:r>
              <a:rPr lang="el-G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ΚΥΚΛΟΦΟΡΙΑ</a:t>
            </a:r>
          </a:p>
          <a:p>
            <a:pPr algn="ctr"/>
            <a:r>
              <a:rPr lang="el-GR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ΤΟΥ ΑΙΜΑΤΟΣ</a:t>
            </a:r>
            <a:endParaRPr lang="el-G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3 - Καμπύλο αριστερό βέλος"/>
          <p:cNvSpPr/>
          <p:nvPr/>
        </p:nvSpPr>
        <p:spPr>
          <a:xfrm>
            <a:off x="4355976" y="3429000"/>
            <a:ext cx="504056" cy="936104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4 - Καμπύλο αριστερό βέλος"/>
          <p:cNvSpPr/>
          <p:nvPr/>
        </p:nvSpPr>
        <p:spPr>
          <a:xfrm rot="11569074">
            <a:off x="1676347" y="1757611"/>
            <a:ext cx="1093581" cy="2736304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5 - Καμπύλο αριστερό βέλος"/>
          <p:cNvSpPr/>
          <p:nvPr/>
        </p:nvSpPr>
        <p:spPr>
          <a:xfrm rot="20068817">
            <a:off x="6345793" y="1715121"/>
            <a:ext cx="792088" cy="1728192"/>
          </a:xfrm>
          <a:prstGeom prst="curvedLeftArrow">
            <a:avLst>
              <a:gd name="adj1" fmla="val 32958"/>
              <a:gd name="adj2" fmla="val 82730"/>
              <a:gd name="adj3" fmla="val 3160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6 - Καμπύλο αριστερό βέλος"/>
          <p:cNvSpPr/>
          <p:nvPr/>
        </p:nvSpPr>
        <p:spPr>
          <a:xfrm>
            <a:off x="6588224" y="3429000"/>
            <a:ext cx="504056" cy="936104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7 - Καμπύλο αριστερό βέλος"/>
          <p:cNvSpPr/>
          <p:nvPr/>
        </p:nvSpPr>
        <p:spPr>
          <a:xfrm>
            <a:off x="6660232" y="4437112"/>
            <a:ext cx="864096" cy="1440160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8 - Καμπύλο αριστερό βέλος"/>
          <p:cNvSpPr/>
          <p:nvPr/>
        </p:nvSpPr>
        <p:spPr>
          <a:xfrm rot="11166177">
            <a:off x="1544125" y="3116348"/>
            <a:ext cx="1035275" cy="2697825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ΚΑΣΣΕΡΟΠΟΥΛΟΣ ΓΙΩΡΓΟΣ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267027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2060"/>
                </a:solidFill>
              </a:rPr>
              <a:t>Με μια ματιά...</a:t>
            </a:r>
          </a:p>
          <a:p>
            <a:pPr algn="ctr"/>
            <a:r>
              <a:rPr lang="el-GR" sz="3600" b="1" dirty="0" smtClean="0">
                <a:solidFill>
                  <a:srgbClr val="002060"/>
                </a:solidFill>
              </a:rPr>
              <a:t/>
            </a:r>
            <a:br>
              <a:rPr lang="el-GR" sz="3600" b="1" dirty="0" smtClean="0">
                <a:solidFill>
                  <a:srgbClr val="002060"/>
                </a:solidFill>
              </a:rPr>
            </a:br>
            <a:endParaRPr lang="el-GR" sz="3600" b="1" dirty="0" smtClean="0">
              <a:solidFill>
                <a:srgbClr val="002060"/>
              </a:solidFill>
            </a:endParaRPr>
          </a:p>
          <a:p>
            <a:pPr algn="ctr"/>
            <a:r>
              <a:rPr lang="el-GR" sz="3600" b="1" dirty="0" smtClean="0">
                <a:solidFill>
                  <a:srgbClr val="002060"/>
                </a:solidFill>
              </a:rPr>
              <a:t>• Η καρδιά και το σύνολο των αιμοφόρων αγγείων αποτελούν το κυκλοφορικό μας σύστημα.</a:t>
            </a:r>
          </a:p>
          <a:p>
            <a:pPr algn="ctr"/>
            <a:r>
              <a:rPr lang="el-GR" sz="3600" b="1" dirty="0" smtClean="0">
                <a:solidFill>
                  <a:srgbClr val="002060"/>
                </a:solidFill>
              </a:rPr>
              <a:t>• Η καρδιά είναι ένας μυς. Χωρίζεται σε τέσσερα μέρη.</a:t>
            </a:r>
          </a:p>
          <a:p>
            <a:pPr algn="ctr"/>
            <a:r>
              <a:rPr lang="el-GR" sz="3600" b="1" dirty="0" smtClean="0">
                <a:solidFill>
                  <a:srgbClr val="002060"/>
                </a:solidFill>
              </a:rPr>
              <a:t>• Η καρδιά είναι μία αντλία χάρη στην οποία το αίμα κυκλοφορεί αδιάκοπα στον οργανισμό.</a:t>
            </a:r>
          </a:p>
          <a:p>
            <a:pPr algn="ctr"/>
            <a:r>
              <a:rPr lang="el-GR" sz="3600" b="1" dirty="0" smtClean="0">
                <a:solidFill>
                  <a:srgbClr val="002060"/>
                </a:solidFill>
              </a:rPr>
              <a:t>.</a:t>
            </a:r>
            <a:endParaRPr lang="el-GR" sz="3600" b="1" dirty="0">
              <a:solidFill>
                <a:srgbClr val="00206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ΚΑΣΣΕΡΟΠΟΥΛΟΣ ΓΙΩΡΓΟΣ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62068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2060"/>
                </a:solidFill>
              </a:rPr>
              <a:t>• Την κυκλοφορία του αίματος προς και από τους πνεύμονες την ονομάζουμε μικρή κυκλοφορία, ενώ την κυκλοφορία προς και από όλα τα άλλα όργανα του σώματός μας την ονομάζουμε μεγάλη κυκλοφορία.</a:t>
            </a:r>
          </a:p>
          <a:p>
            <a:pPr algn="ctr"/>
            <a:r>
              <a:rPr lang="el-GR" sz="3600" b="1" dirty="0" smtClean="0">
                <a:solidFill>
                  <a:srgbClr val="002060"/>
                </a:solidFill>
              </a:rPr>
              <a:t>• Με τη μεγάλη κυκλοφορία αίμα πλούσιο σε οξυγόνο μεταφέρεται σε όλα τα όργανα του σώματος, ενώ από τα όργανα του σώματος μεταφέρεται αίμα, που περιέχει διοξείδιο του άνθρακα.</a:t>
            </a: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ΚΑΣΣΕΡΟΠΟΥΛΟΣ ΓΙΩΡΓΟΣ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332656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2060"/>
                </a:solidFill>
              </a:rPr>
              <a:t>• Με τη μικρή κυκλοφορία αίμα που περιέχει διοξείδιο του άνθρακα μεταφέρεται στους πνεύμονες, ενώ από τους πνεύμονες μεταφέρεται αίμα πλούσιο σε οξυγόνο.</a:t>
            </a:r>
          </a:p>
          <a:p>
            <a:pPr algn="ctr"/>
            <a:r>
              <a:rPr lang="el-GR" sz="3200" b="1" dirty="0" smtClean="0">
                <a:solidFill>
                  <a:srgbClr val="002060"/>
                </a:solidFill>
              </a:rPr>
              <a:t>• Με το μικροσκόπιο μπορούμε να δούμε τα συστατικά του αίματος. Το πλάσμα που αποτελείται κυρίως από νερό και τα κύτταρα του αίματος, τα ερυθρά, τα λευκά αιμοσφαίρια καθώς και τα αιμοπετάλια.</a:t>
            </a:r>
          </a:p>
          <a:p>
            <a:pPr algn="ctr"/>
            <a:r>
              <a:rPr lang="el-GR" sz="3200" b="1" dirty="0" smtClean="0">
                <a:solidFill>
                  <a:srgbClr val="002060"/>
                </a:solidFill>
              </a:rPr>
              <a:t>• Η υγιεινή διατροφή και η σωματική άσκηση συμβάλλουν στην καλή λειτουργία του κυκλοφορικού μας συστήματος.</a:t>
            </a:r>
            <a:endParaRPr lang="el-GR" sz="3200" b="1" dirty="0">
              <a:solidFill>
                <a:srgbClr val="00206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ΚΑΣΣΕΡΟΠΟΥΛΟΣ ΓΙΩΡΓΟΣ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180</Words>
  <Application>Microsoft Office PowerPoint</Application>
  <PresentationFormat>Προβολή στην οθόνη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ΓΙΩΡΓΟΣ</dc:creator>
  <cp:lastModifiedBy>ΓΙΩΡΓΟΣ</cp:lastModifiedBy>
  <cp:revision>13</cp:revision>
  <dcterms:created xsi:type="dcterms:W3CDTF">2014-02-02T18:02:05Z</dcterms:created>
  <dcterms:modified xsi:type="dcterms:W3CDTF">2014-02-02T19:56:55Z</dcterms:modified>
</cp:coreProperties>
</file>